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40EC-487F-4B0E-B51B-52130782721B}" type="datetimeFigureOut">
              <a:rPr lang="de-AT" smtClean="0"/>
              <a:t>06.11.2017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6666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40EC-487F-4B0E-B51B-52130782721B}" type="datetimeFigureOut">
              <a:rPr lang="de-AT" smtClean="0"/>
              <a:t>06.11.2017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45134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40EC-487F-4B0E-B51B-52130782721B}" type="datetimeFigureOut">
              <a:rPr lang="de-AT" smtClean="0"/>
              <a:t>06.11.2017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495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40EC-487F-4B0E-B51B-52130782721B}" type="datetimeFigureOut">
              <a:rPr lang="de-AT" smtClean="0"/>
              <a:t>06.11.2017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4473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40EC-487F-4B0E-B51B-52130782721B}" type="datetimeFigureOut">
              <a:rPr lang="de-AT" smtClean="0"/>
              <a:t>06.11.2017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326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40EC-487F-4B0E-B51B-52130782721B}" type="datetimeFigureOut">
              <a:rPr lang="de-AT" smtClean="0"/>
              <a:t>06.11.2017</a:t>
            </a:fld>
            <a:endParaRPr lang="de-A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184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40EC-487F-4B0E-B51B-52130782721B}" type="datetimeFigureOut">
              <a:rPr lang="de-AT" smtClean="0"/>
              <a:t>06.11.2017</a:t>
            </a:fld>
            <a:endParaRPr lang="de-AT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393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40EC-487F-4B0E-B51B-52130782721B}" type="datetimeFigureOut">
              <a:rPr lang="de-AT" smtClean="0"/>
              <a:t>06.11.2017</a:t>
            </a:fld>
            <a:endParaRPr lang="de-AT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6744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40EC-487F-4B0E-B51B-52130782721B}" type="datetimeFigureOut">
              <a:rPr lang="de-AT" smtClean="0"/>
              <a:t>06.11.2017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846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40EC-487F-4B0E-B51B-52130782721B}" type="datetimeFigureOut">
              <a:rPr lang="de-AT" smtClean="0"/>
              <a:t>06.11.2017</a:t>
            </a:fld>
            <a:endParaRPr lang="de-A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6743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40EC-487F-4B0E-B51B-52130782721B}" type="datetimeFigureOut">
              <a:rPr lang="de-AT" smtClean="0"/>
              <a:t>06.11.2017</a:t>
            </a:fld>
            <a:endParaRPr lang="de-A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de-AT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2903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7F840EC-487F-4B0E-B51B-52130782721B}" type="datetimeFigureOut">
              <a:rPr lang="de-AT" smtClean="0"/>
              <a:t>06.11.2017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20E41466-F199-4F50-BB80-D77032D34E2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763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7CBBDD0-4420-4A50-96AB-392F9B97CF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5BA403-54B9-4A0B-BC79-028C495C03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8C6883-513A-4FE8-8B55-7AA2A13A9B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07A1CB-B44B-4C80-9AD8-02C192CB3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6068070" cy="3255264"/>
          </a:xfrm>
        </p:spPr>
        <p:txBody>
          <a:bodyPr>
            <a:normAutofit/>
          </a:bodyPr>
          <a:lstStyle/>
          <a:p>
            <a:r>
              <a:rPr lang="de-AT" dirty="0" err="1"/>
              <a:t>Toilet</a:t>
            </a:r>
            <a:r>
              <a:rPr lang="de-AT" dirty="0"/>
              <a:t> Tracker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30DCD7-C9A6-4836-B0ED-6DE23A680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4" y="4670246"/>
            <a:ext cx="6037903" cy="914400"/>
          </a:xfrm>
        </p:spPr>
        <p:txBody>
          <a:bodyPr>
            <a:normAutofit/>
          </a:bodyPr>
          <a:lstStyle/>
          <a:p>
            <a:r>
              <a:rPr lang="de-AT" sz="1200"/>
              <a:t>Christof GUBESCH, Julian KAINDL</a:t>
            </a:r>
          </a:p>
          <a:p>
            <a:r>
              <a:rPr lang="de-AT" sz="1200"/>
              <a:t>Miran MAMSALEH, Lucas ROSENBERGER,</a:t>
            </a:r>
          </a:p>
          <a:p>
            <a:r>
              <a:rPr lang="de-AT" sz="1200"/>
              <a:t>Andreas WEINZIERL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1D45B1-14C8-47D7-BE07-81698ECA7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3" y="751547"/>
            <a:ext cx="3774965" cy="53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80AF40-3B40-4A34-AD31-8714E2841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E51014-532F-4313-B777-7114B611C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Grundgedanke</a:t>
            </a:r>
          </a:p>
          <a:p>
            <a:r>
              <a:rPr lang="de-AT" dirty="0"/>
              <a:t>App</a:t>
            </a:r>
          </a:p>
          <a:p>
            <a:r>
              <a:rPr lang="de-AT" dirty="0"/>
              <a:t>Website</a:t>
            </a:r>
          </a:p>
          <a:p>
            <a:r>
              <a:rPr lang="de-AT" dirty="0"/>
              <a:t>API</a:t>
            </a:r>
          </a:p>
          <a:p>
            <a:r>
              <a:rPr lang="de-AT" dirty="0"/>
              <a:t>Datenbank</a:t>
            </a:r>
          </a:p>
        </p:txBody>
      </p:sp>
    </p:spTree>
    <p:extLst>
      <p:ext uri="{BB962C8B-B14F-4D97-AF65-F5344CB8AC3E}">
        <p14:creationId xmlns:p14="http://schemas.microsoft.com/office/powerpoint/2010/main" val="46316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D370DD-716B-4528-B475-331F84CEA5A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3"/>
            <a:ext cx="7052486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Bildergebnis für Toilette">
            <a:extLst>
              <a:ext uri="{FF2B5EF4-FFF2-40B4-BE49-F238E27FC236}">
                <a16:creationId xmlns:a16="http://schemas.microsoft.com/office/drawing/2014/main" id="{2E48286A-4314-47A1-BA94-8B7E72F1E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5" r="17022"/>
          <a:stretch/>
        </p:blipFill>
        <p:spPr bwMode="auto">
          <a:xfrm>
            <a:off x="7640514" y="758953"/>
            <a:ext cx="3603146" cy="53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BDE5F4E-FD85-42D7-BEFE-F24A62CB7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de-AT" dirty="0"/>
              <a:t>Grundgedanke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92F3B0-F427-453D-8787-0A63C2C68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274586"/>
          </a:xfrm>
        </p:spPr>
        <p:txBody>
          <a:bodyPr anchor="t"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Grundproblem </a:t>
            </a:r>
            <a:r>
              <a:rPr lang="de-AT">
                <a:solidFill>
                  <a:srgbClr val="FFFFFF"/>
                </a:solidFill>
                <a:sym typeface="Wingdings" panose="05000000000000000000" pitchFamily="2" charset="2"/>
              </a:rPr>
              <a:t> Der User sucht eine Toilette</a:t>
            </a:r>
          </a:p>
          <a:p>
            <a:r>
              <a:rPr lang="de-AT">
                <a:solidFill>
                  <a:srgbClr val="FFFFFF"/>
                </a:solidFill>
                <a:sym typeface="Wingdings" panose="05000000000000000000" pitchFamily="2" charset="2"/>
              </a:rPr>
              <a:t>Unser Projekt hilft den User die bestmöglichste zu finden</a:t>
            </a:r>
          </a:p>
          <a:p>
            <a:r>
              <a:rPr lang="de-AT">
                <a:solidFill>
                  <a:srgbClr val="FFFFFF"/>
                </a:solidFill>
                <a:sym typeface="Wingdings" panose="05000000000000000000" pitchFamily="2" charset="2"/>
              </a:rPr>
              <a:t>Nach dem Benutzen kann diese bewertet werden</a:t>
            </a:r>
          </a:p>
          <a:p>
            <a:endParaRPr lang="de-A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42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79FA8816-1A74-437F-87D9-8CB1C252FA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D38F43D-7251-49DA-8210-748ED92CD6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4DA92B8-ECB2-42EA-AA82-1CDDF61643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8CA966-7397-43DD-A3FB-DA40618937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86093" y="758952"/>
            <a:ext cx="2508038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41C54A8-5388-4520-9A13-3214D466A7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617" y="4111309"/>
            <a:ext cx="2730076" cy="19785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FECACFF-9FA5-472B-A80F-D7A9644EE5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r="7859" b="3"/>
          <a:stretch/>
        </p:blipFill>
        <p:spPr>
          <a:xfrm>
            <a:off x="6102617" y="758952"/>
            <a:ext cx="2722163" cy="3191490"/>
          </a:xfrm>
          <a:prstGeom prst="rect">
            <a:avLst/>
          </a:prstGeom>
        </p:spPr>
      </p:pic>
      <p:pic>
        <p:nvPicPr>
          <p:cNvPr id="1026" name="Picture 2" descr="Bildergebnis für java">
            <a:extLst>
              <a:ext uri="{FF2B5EF4-FFF2-40B4-BE49-F238E27FC236}">
                <a16:creationId xmlns:a16="http://schemas.microsoft.com/office/drawing/2014/main" id="{927EBC05-32C2-42E8-9075-B64B8EE5D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7" r="13284" b="-5"/>
          <a:stretch/>
        </p:blipFill>
        <p:spPr bwMode="auto">
          <a:xfrm>
            <a:off x="8993560" y="2750724"/>
            <a:ext cx="2500571" cy="333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android studio">
            <a:extLst>
              <a:ext uri="{FF2B5EF4-FFF2-40B4-BE49-F238E27FC236}">
                <a16:creationId xmlns:a16="http://schemas.microsoft.com/office/drawing/2014/main" id="{A9097FD7-9291-4C9C-AABE-8F1DBCA0BD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6" r="-2" b="16162"/>
          <a:stretch/>
        </p:blipFill>
        <p:spPr bwMode="auto">
          <a:xfrm>
            <a:off x="8986093" y="758952"/>
            <a:ext cx="2508038" cy="18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519B5F-5F49-4639-A76C-E289F5F4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de-AT" dirty="0"/>
              <a:t>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26DBC2-5516-4290-8FA9-477303A5E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998962" cy="3274586"/>
          </a:xfrm>
        </p:spPr>
        <p:txBody>
          <a:bodyPr anchor="t">
            <a:normAutofit/>
          </a:bodyPr>
          <a:lstStyle/>
          <a:p>
            <a:r>
              <a:rPr lang="de-AT" dirty="0">
                <a:solidFill>
                  <a:srgbClr val="FFFFFF"/>
                </a:solidFill>
              </a:rPr>
              <a:t>Technologien: Android Studio, Java</a:t>
            </a:r>
          </a:p>
          <a:p>
            <a:r>
              <a:rPr lang="de-AT" dirty="0">
                <a:solidFill>
                  <a:srgbClr val="FFFFFF"/>
                </a:solidFill>
              </a:rPr>
              <a:t>Registrieren und Anmelden</a:t>
            </a:r>
          </a:p>
          <a:p>
            <a:r>
              <a:rPr lang="de-AT" dirty="0">
                <a:solidFill>
                  <a:srgbClr val="FFFFFF"/>
                </a:solidFill>
              </a:rPr>
              <a:t>Hinzufügen und Bewerten der Toiletten über Community</a:t>
            </a:r>
          </a:p>
          <a:p>
            <a:r>
              <a:rPr lang="de-AT" dirty="0">
                <a:solidFill>
                  <a:srgbClr val="FFFFFF"/>
                </a:solidFill>
              </a:rPr>
              <a:t>Punktesystem zur Erhaltung der Benutzeraktivität</a:t>
            </a:r>
          </a:p>
        </p:txBody>
      </p:sp>
    </p:spTree>
    <p:extLst>
      <p:ext uri="{BB962C8B-B14F-4D97-AF65-F5344CB8AC3E}">
        <p14:creationId xmlns:p14="http://schemas.microsoft.com/office/powerpoint/2010/main" val="3818342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79FA8816-1A74-437F-87D9-8CB1C252FA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D38F43D-7251-49DA-8210-748ED92CD6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4DA92B8-ECB2-42EA-AA82-1CDDF61643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18CA966-7397-43DD-A3FB-DA40618937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86093" y="758952"/>
            <a:ext cx="2508038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41C54A8-5388-4520-9A13-3214D466A7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617" y="4111309"/>
            <a:ext cx="2730076" cy="19785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Bildergebnis für scss">
            <a:extLst>
              <a:ext uri="{FF2B5EF4-FFF2-40B4-BE49-F238E27FC236}">
                <a16:creationId xmlns:a16="http://schemas.microsoft.com/office/drawing/2014/main" id="{6D54CDED-CBC5-443A-8889-1542E83664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0" r="31455" b="3"/>
          <a:stretch/>
        </p:blipFill>
        <p:spPr bwMode="auto">
          <a:xfrm>
            <a:off x="6102617" y="758952"/>
            <a:ext cx="2722163" cy="31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ildergebnis für typescript">
            <a:extLst>
              <a:ext uri="{FF2B5EF4-FFF2-40B4-BE49-F238E27FC236}">
                <a16:creationId xmlns:a16="http://schemas.microsoft.com/office/drawing/2014/main" id="{4105032E-1CDF-4C0F-853F-2F319E23A5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4" r="1" b="1"/>
          <a:stretch/>
        </p:blipFill>
        <p:spPr bwMode="auto">
          <a:xfrm>
            <a:off x="8993560" y="2750724"/>
            <a:ext cx="2500571" cy="333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Ähnliches Foto">
            <a:extLst>
              <a:ext uri="{FF2B5EF4-FFF2-40B4-BE49-F238E27FC236}">
                <a16:creationId xmlns:a16="http://schemas.microsoft.com/office/drawing/2014/main" id="{56AB644A-76F8-4FE3-A5F2-3D38F34B8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4" r="12" b="15514"/>
          <a:stretch/>
        </p:blipFill>
        <p:spPr bwMode="auto">
          <a:xfrm>
            <a:off x="8986093" y="758952"/>
            <a:ext cx="2508038" cy="18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Bildergebnis für seo">
            <a:extLst>
              <a:ext uri="{FF2B5EF4-FFF2-40B4-BE49-F238E27FC236}">
                <a16:creationId xmlns:a16="http://schemas.microsoft.com/office/drawing/2014/main" id="{020C2A73-9A04-48E6-9BF7-249928B88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6" r="9076" b="2"/>
          <a:stretch/>
        </p:blipFill>
        <p:spPr bwMode="auto">
          <a:xfrm>
            <a:off x="6102617" y="4111309"/>
            <a:ext cx="2730076" cy="197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628127-5CC1-4835-BC7A-74C7F3D8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de-AT" dirty="0"/>
              <a:t>Website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BFC966-F64C-4D67-B9CB-68DB30C72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998962" cy="3274586"/>
          </a:xfrm>
        </p:spPr>
        <p:txBody>
          <a:bodyPr anchor="t">
            <a:normAutofit/>
          </a:bodyPr>
          <a:lstStyle/>
          <a:p>
            <a:r>
              <a:rPr lang="de-AT" dirty="0">
                <a:solidFill>
                  <a:srgbClr val="FFFFFF"/>
                </a:solidFill>
              </a:rPr>
              <a:t>Gleiche Funktionen wie App</a:t>
            </a:r>
          </a:p>
          <a:p>
            <a:r>
              <a:rPr lang="de-AT" dirty="0">
                <a:solidFill>
                  <a:srgbClr val="FFFFFF"/>
                </a:solidFill>
              </a:rPr>
              <a:t>Angular 5</a:t>
            </a:r>
          </a:p>
          <a:p>
            <a:r>
              <a:rPr lang="de-AT" dirty="0" err="1">
                <a:solidFill>
                  <a:srgbClr val="FFFFFF"/>
                </a:solidFill>
              </a:rPr>
              <a:t>Scss</a:t>
            </a:r>
            <a:endParaRPr lang="de-AT" dirty="0">
              <a:solidFill>
                <a:srgbClr val="FFFFFF"/>
              </a:solidFill>
            </a:endParaRPr>
          </a:p>
          <a:p>
            <a:pPr lvl="1"/>
            <a:r>
              <a:rPr lang="de-AT" dirty="0">
                <a:solidFill>
                  <a:srgbClr val="FFFFFF"/>
                </a:solidFill>
              </a:rPr>
              <a:t>BEM </a:t>
            </a:r>
            <a:r>
              <a:rPr lang="de-AT" dirty="0">
                <a:solidFill>
                  <a:srgbClr val="FFFFFF"/>
                </a:solidFill>
                <a:sym typeface="Wingdings" panose="05000000000000000000" pitchFamily="2" charset="2"/>
              </a:rPr>
              <a:t> Block Element </a:t>
            </a:r>
            <a:r>
              <a:rPr lang="de-AT" dirty="0" err="1">
                <a:solidFill>
                  <a:srgbClr val="FFFFFF"/>
                </a:solidFill>
                <a:sym typeface="Wingdings" panose="05000000000000000000" pitchFamily="2" charset="2"/>
              </a:rPr>
              <a:t>Modifier</a:t>
            </a:r>
            <a:endParaRPr lang="de-AT" dirty="0">
              <a:solidFill>
                <a:srgbClr val="FFFFFF"/>
              </a:solidFill>
            </a:endParaRPr>
          </a:p>
          <a:p>
            <a:r>
              <a:rPr lang="de-AT" dirty="0" err="1">
                <a:solidFill>
                  <a:srgbClr val="FFFFFF"/>
                </a:solidFill>
              </a:rPr>
              <a:t>Seo</a:t>
            </a:r>
            <a:endParaRPr lang="de-AT" dirty="0">
              <a:solidFill>
                <a:srgbClr val="FFFFFF"/>
              </a:solidFill>
            </a:endParaRPr>
          </a:p>
          <a:p>
            <a:endParaRPr lang="de-A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176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C1D4A39-A122-41DA-BF9B-2313FB6B70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CD120F8-C0F1-4CC6-B340-0B8F67C400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05248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8" descr="Bildergebnis für typescript">
            <a:extLst>
              <a:ext uri="{FF2B5EF4-FFF2-40B4-BE49-F238E27FC236}">
                <a16:creationId xmlns:a16="http://schemas.microsoft.com/office/drawing/2014/main" id="{3DEB11B2-8DD9-4DA9-8AED-B5DE985EB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41729" y="759599"/>
            <a:ext cx="2584892" cy="258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8AF6EFCA-56DD-442E-9948-D162BEBBFD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74" name="Picture 2" descr="Bildergebnis für express.js logo">
            <a:extLst>
              <a:ext uri="{FF2B5EF4-FFF2-40B4-BE49-F238E27FC236}">
                <a16:creationId xmlns:a16="http://schemas.microsoft.com/office/drawing/2014/main" id="{DC7E5F80-B6D2-4369-9783-F7277246C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5032" y="3505358"/>
            <a:ext cx="3778286" cy="15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5EB8BB1-C46B-4639-8859-5CEEEB11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de-AT" dirty="0"/>
              <a:t>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CEF5DA-72D7-468F-867D-AF9780949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274586"/>
          </a:xfrm>
        </p:spPr>
        <p:txBody>
          <a:bodyPr anchor="t"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Node.js</a:t>
            </a:r>
          </a:p>
          <a:p>
            <a:pPr lvl="1"/>
            <a:r>
              <a:rPr lang="de-AT">
                <a:solidFill>
                  <a:srgbClr val="FFFFFF"/>
                </a:solidFill>
              </a:rPr>
              <a:t>Event Driven </a:t>
            </a:r>
            <a:r>
              <a:rPr lang="de-AT">
                <a:solidFill>
                  <a:srgbClr val="FFFFFF"/>
                </a:solidFill>
                <a:sym typeface="Wingdings" panose="05000000000000000000" pitchFamily="2" charset="2"/>
              </a:rPr>
              <a:t> Ressourcen sparender</a:t>
            </a:r>
          </a:p>
          <a:p>
            <a:pPr lvl="1"/>
            <a:r>
              <a:rPr lang="de-AT">
                <a:solidFill>
                  <a:srgbClr val="FFFFFF"/>
                </a:solidFill>
                <a:sym typeface="Wingdings" panose="05000000000000000000" pitchFamily="2" charset="2"/>
              </a:rPr>
              <a:t>Trotzdem Skalierbar</a:t>
            </a:r>
            <a:endParaRPr lang="de-AT">
              <a:solidFill>
                <a:srgbClr val="FFFFFF"/>
              </a:solidFill>
            </a:endParaRPr>
          </a:p>
          <a:p>
            <a:pPr lvl="1"/>
            <a:r>
              <a:rPr lang="de-AT">
                <a:solidFill>
                  <a:srgbClr val="FFFFFF"/>
                </a:solidFill>
              </a:rPr>
              <a:t>Native Verarbeitung von JSON</a:t>
            </a:r>
          </a:p>
          <a:p>
            <a:pPr lvl="1"/>
            <a:r>
              <a:rPr lang="de-AT">
                <a:solidFill>
                  <a:srgbClr val="FFFFFF"/>
                </a:solidFill>
              </a:rPr>
              <a:t>Mit Express.js einfacher und skalierbarer Webserver</a:t>
            </a:r>
          </a:p>
          <a:p>
            <a:endParaRPr lang="de-AT">
              <a:solidFill>
                <a:srgbClr val="FFFFFF"/>
              </a:solidFill>
            </a:endParaRPr>
          </a:p>
          <a:p>
            <a:r>
              <a:rPr lang="de-AT">
                <a:solidFill>
                  <a:srgbClr val="FFFFFF"/>
                </a:solidFill>
              </a:rPr>
              <a:t>Typescript</a:t>
            </a:r>
          </a:p>
          <a:p>
            <a:pPr lvl="1"/>
            <a:r>
              <a:rPr lang="de-AT">
                <a:solidFill>
                  <a:srgbClr val="FFFFFF"/>
                </a:solidFill>
              </a:rPr>
              <a:t>Statisch Typisiert</a:t>
            </a:r>
          </a:p>
          <a:p>
            <a:pPr lvl="2"/>
            <a:r>
              <a:rPr lang="de-AT">
                <a:solidFill>
                  <a:srgbClr val="FFFFFF"/>
                </a:solidFill>
              </a:rPr>
              <a:t>Verminderung von Fehlern</a:t>
            </a:r>
          </a:p>
          <a:p>
            <a:endParaRPr lang="de-A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2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DC95B7-2A72-483B-BA19-2BE75120554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822AFE-7E96-4A51-9E55-FCAEACD213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69EA61-C175-4B7E-807B-58199DEA7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059113D-84B1-4E92-BB77-D49112280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15" y="1829249"/>
            <a:ext cx="6500974" cy="318547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48CDC52-B946-400E-B909-12F58AE6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390" y="1079770"/>
            <a:ext cx="3654857" cy="1527244"/>
          </a:xfrm>
        </p:spPr>
        <p:txBody>
          <a:bodyPr>
            <a:normAutofit/>
          </a:bodyPr>
          <a:lstStyle/>
          <a:p>
            <a:r>
              <a:rPr lang="de-AT" sz="3200"/>
              <a:t>Datenbank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4FD0B4-7115-49D8-BAAA-1DACB81FC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1390" y="2607014"/>
            <a:ext cx="3654857" cy="3157903"/>
          </a:xfrm>
        </p:spPr>
        <p:txBody>
          <a:bodyPr anchor="t">
            <a:normAutofit/>
          </a:bodyPr>
          <a:lstStyle/>
          <a:p>
            <a:r>
              <a:rPr lang="de-AT" sz="1600" dirty="0">
                <a:solidFill>
                  <a:srgbClr val="FFFFFF"/>
                </a:solidFill>
              </a:rPr>
              <a:t>MySQL Datenbank</a:t>
            </a:r>
          </a:p>
          <a:p>
            <a:r>
              <a:rPr lang="de-AT" sz="1600" dirty="0">
                <a:solidFill>
                  <a:srgbClr val="FFFFFF"/>
                </a:solidFill>
              </a:rPr>
              <a:t>Tabellen sind noch nicht fertig</a:t>
            </a:r>
          </a:p>
        </p:txBody>
      </p:sp>
    </p:spTree>
    <p:extLst>
      <p:ext uri="{BB962C8B-B14F-4D97-AF65-F5344CB8AC3E}">
        <p14:creationId xmlns:p14="http://schemas.microsoft.com/office/powerpoint/2010/main" val="3475001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9">
            <a:extLst>
              <a:ext uri="{FF2B5EF4-FFF2-40B4-BE49-F238E27FC236}">
                <a16:creationId xmlns:a16="http://schemas.microsoft.com/office/drawing/2014/main" id="{DB8424AB-D56B-4256-866A-5B54DE93C2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FC999C28-AD33-4EB7-A5F1-C06D10A5FDF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23">
            <a:extLst>
              <a:ext uri="{FF2B5EF4-FFF2-40B4-BE49-F238E27FC236}">
                <a16:creationId xmlns:a16="http://schemas.microsoft.com/office/drawing/2014/main" id="{69373E92-F88D-4F0A-94DF-393703E7DA7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938" y="46653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C629DAA0-ADF6-43FD-9C99-483F722B56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09288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F63B53E-8E48-4CCC-9E65-67727DF8B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77" y="970500"/>
            <a:ext cx="4908848" cy="4908848"/>
          </a:xfrm>
          <a:prstGeom prst="rect">
            <a:avLst/>
          </a:prstGeom>
        </p:spPr>
      </p:pic>
      <p:sp>
        <p:nvSpPr>
          <p:cNvPr id="34" name="Rectangle 27">
            <a:extLst>
              <a:ext uri="{FF2B5EF4-FFF2-40B4-BE49-F238E27FC236}">
                <a16:creationId xmlns:a16="http://schemas.microsoft.com/office/drawing/2014/main" id="{F32C8C35-BF44-4CFB-9754-81F07C9812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6039F4-59CB-47CF-A634-D5A15934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298448"/>
            <a:ext cx="4705801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/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39811409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1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00ADBE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TM03457475[[fn=Rahmen]]</Template>
  <TotalTime>0</TotalTime>
  <Words>123</Words>
  <Application>Microsoft Office PowerPoint</Application>
  <PresentationFormat>Breitbild</PresentationFormat>
  <Paragraphs>39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Corbel</vt:lpstr>
      <vt:lpstr>Wingdings</vt:lpstr>
      <vt:lpstr>Wingdings 2</vt:lpstr>
      <vt:lpstr>Rahmen</vt:lpstr>
      <vt:lpstr>Toilet Tracker</vt:lpstr>
      <vt:lpstr>Agenda</vt:lpstr>
      <vt:lpstr>Grundgedanke</vt:lpstr>
      <vt:lpstr>App</vt:lpstr>
      <vt:lpstr>Website</vt:lpstr>
      <vt:lpstr>API</vt:lpstr>
      <vt:lpstr>Datenbank</vt:lpstr>
      <vt:lpstr>Vielen Dank für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Toilet Tracker</dc:title>
  <dc:creator>Miran Mamsaleh</dc:creator>
  <cp:lastModifiedBy>Miran Mamsaleh</cp:lastModifiedBy>
  <cp:revision>12</cp:revision>
  <dcterms:created xsi:type="dcterms:W3CDTF">2017-10-23T07:17:34Z</dcterms:created>
  <dcterms:modified xsi:type="dcterms:W3CDTF">2017-11-06T10:04:17Z</dcterms:modified>
</cp:coreProperties>
</file>